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1" r:id="rId2"/>
    <p:sldId id="27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4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67FC6E-61A4-4F0C-BE0B-AB5C1642C80C}" v="34" dt="2023-09-19T11:44:57.6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浩維 余" userId="dfd341ea1e1bfe94" providerId="LiveId" clId="{C767FC6E-61A4-4F0C-BE0B-AB5C1642C80C}"/>
    <pc:docChg chg="undo custSel addSld delSld modSld sldOrd">
      <pc:chgData name="浩維 余" userId="dfd341ea1e1bfe94" providerId="LiveId" clId="{C767FC6E-61A4-4F0C-BE0B-AB5C1642C80C}" dt="2023-09-19T11:44:59.067" v="374" actId="1076"/>
      <pc:docMkLst>
        <pc:docMk/>
      </pc:docMkLst>
      <pc:sldChg chg="addSp delSp modSp del mod">
        <pc:chgData name="浩維 余" userId="dfd341ea1e1bfe94" providerId="LiveId" clId="{C767FC6E-61A4-4F0C-BE0B-AB5C1642C80C}" dt="2023-09-18T08:23:33.748" v="129" actId="47"/>
        <pc:sldMkLst>
          <pc:docMk/>
          <pc:sldMk cId="1837624247" sldId="256"/>
        </pc:sldMkLst>
        <pc:spChg chg="del">
          <ac:chgData name="浩維 余" userId="dfd341ea1e1bfe94" providerId="LiveId" clId="{C767FC6E-61A4-4F0C-BE0B-AB5C1642C80C}" dt="2023-09-18T08:18:38.198" v="5" actId="478"/>
          <ac:spMkLst>
            <pc:docMk/>
            <pc:sldMk cId="1837624247" sldId="256"/>
            <ac:spMk id="2" creationId="{5F0332B6-8078-73F0-5572-889DE74E2060}"/>
          </ac:spMkLst>
        </pc:spChg>
        <pc:spChg chg="del">
          <ac:chgData name="浩維 余" userId="dfd341ea1e1bfe94" providerId="LiveId" clId="{C767FC6E-61A4-4F0C-BE0B-AB5C1642C80C}" dt="2023-09-18T08:18:35.204" v="4" actId="478"/>
          <ac:spMkLst>
            <pc:docMk/>
            <pc:sldMk cId="1837624247" sldId="256"/>
            <ac:spMk id="3" creationId="{311758C0-CF3F-A482-0261-002891B00643}"/>
          </ac:spMkLst>
        </pc:spChg>
        <pc:picChg chg="add del mod">
          <ac:chgData name="浩維 余" userId="dfd341ea1e1bfe94" providerId="LiveId" clId="{C767FC6E-61A4-4F0C-BE0B-AB5C1642C80C}" dt="2023-09-18T08:23:21.090" v="126" actId="1076"/>
          <ac:picMkLst>
            <pc:docMk/>
            <pc:sldMk cId="1837624247" sldId="256"/>
            <ac:picMk id="33" creationId="{C377A9AF-B0F2-448E-3F77-4D900C631CF3}"/>
          </ac:picMkLst>
        </pc:picChg>
      </pc:sldChg>
      <pc:sldChg chg="addSp delSp modSp mod">
        <pc:chgData name="浩維 余" userId="dfd341ea1e1bfe94" providerId="LiveId" clId="{C767FC6E-61A4-4F0C-BE0B-AB5C1642C80C}" dt="2023-09-19T11:28:03.213" v="332" actId="1076"/>
        <pc:sldMkLst>
          <pc:docMk/>
          <pc:sldMk cId="4143588856" sldId="257"/>
        </pc:sldMkLst>
        <pc:spChg chg="add del mod">
          <ac:chgData name="浩維 余" userId="dfd341ea1e1bfe94" providerId="LiveId" clId="{C767FC6E-61A4-4F0C-BE0B-AB5C1642C80C}" dt="2023-09-19T11:28:00.616" v="331" actId="931"/>
          <ac:spMkLst>
            <pc:docMk/>
            <pc:sldMk cId="4143588856" sldId="257"/>
            <ac:spMk id="3" creationId="{B2550C20-3209-0B4D-2CE7-0537AE001721}"/>
          </ac:spMkLst>
        </pc:spChg>
        <pc:spChg chg="add mod">
          <ac:chgData name="浩維 余" userId="dfd341ea1e1bfe94" providerId="LiveId" clId="{C767FC6E-61A4-4F0C-BE0B-AB5C1642C80C}" dt="2023-09-18T08:28:02.471" v="295" actId="108"/>
          <ac:spMkLst>
            <pc:docMk/>
            <pc:sldMk cId="4143588856" sldId="257"/>
            <ac:spMk id="6" creationId="{A4A34DE7-D36F-89DC-2B42-115E5C1CEDAB}"/>
          </ac:spMkLst>
        </pc:spChg>
        <pc:picChg chg="del mod">
          <ac:chgData name="浩維 余" userId="dfd341ea1e1bfe94" providerId="LiveId" clId="{C767FC6E-61A4-4F0C-BE0B-AB5C1642C80C}" dt="2023-09-19T11:27:48.920" v="330" actId="478"/>
          <ac:picMkLst>
            <pc:docMk/>
            <pc:sldMk cId="4143588856" sldId="257"/>
            <ac:picMk id="5" creationId="{83EFA13C-2E6C-D3D2-3273-367D92A5E16C}"/>
          </ac:picMkLst>
        </pc:picChg>
        <pc:picChg chg="add mod">
          <ac:chgData name="浩維 余" userId="dfd341ea1e1bfe94" providerId="LiveId" clId="{C767FC6E-61A4-4F0C-BE0B-AB5C1642C80C}" dt="2023-09-19T11:28:03.213" v="332" actId="1076"/>
          <ac:picMkLst>
            <pc:docMk/>
            <pc:sldMk cId="4143588856" sldId="257"/>
            <ac:picMk id="7" creationId="{94974701-5AD5-3A7A-4C1E-402B87879CE2}"/>
          </ac:picMkLst>
        </pc:picChg>
      </pc:sldChg>
      <pc:sldChg chg="addSp delSp modSp mod">
        <pc:chgData name="浩維 余" userId="dfd341ea1e1bfe94" providerId="LiveId" clId="{C767FC6E-61A4-4F0C-BE0B-AB5C1642C80C}" dt="2023-09-19T11:28:15.935" v="335" actId="1076"/>
        <pc:sldMkLst>
          <pc:docMk/>
          <pc:sldMk cId="4007801601" sldId="258"/>
        </pc:sldMkLst>
        <pc:spChg chg="mod">
          <ac:chgData name="浩維 余" userId="dfd341ea1e1bfe94" providerId="LiveId" clId="{C767FC6E-61A4-4F0C-BE0B-AB5C1642C80C}" dt="2023-09-18T08:28:06.514" v="296" actId="108"/>
          <ac:spMkLst>
            <pc:docMk/>
            <pc:sldMk cId="4007801601" sldId="258"/>
            <ac:spMk id="2" creationId="{49698523-579D-2D45-1D3E-AA9E086F5E57}"/>
          </ac:spMkLst>
        </pc:spChg>
        <pc:spChg chg="add del mod">
          <ac:chgData name="浩維 余" userId="dfd341ea1e1bfe94" providerId="LiveId" clId="{C767FC6E-61A4-4F0C-BE0B-AB5C1642C80C}" dt="2023-09-19T11:28:13.749" v="334" actId="931"/>
          <ac:spMkLst>
            <pc:docMk/>
            <pc:sldMk cId="4007801601" sldId="258"/>
            <ac:spMk id="4" creationId="{3A449CAD-2258-6A52-F104-9EBD1DCC60BC}"/>
          </ac:spMkLst>
        </pc:spChg>
        <pc:picChg chg="del mod">
          <ac:chgData name="浩維 余" userId="dfd341ea1e1bfe94" providerId="LiveId" clId="{C767FC6E-61A4-4F0C-BE0B-AB5C1642C80C}" dt="2023-09-19T11:28:05.779" v="333" actId="478"/>
          <ac:picMkLst>
            <pc:docMk/>
            <pc:sldMk cId="4007801601" sldId="258"/>
            <ac:picMk id="5" creationId="{6209CB6F-3A6A-E1DB-6538-F20E9831F0D2}"/>
          </ac:picMkLst>
        </pc:picChg>
        <pc:picChg chg="add mod">
          <ac:chgData name="浩維 余" userId="dfd341ea1e1bfe94" providerId="LiveId" clId="{C767FC6E-61A4-4F0C-BE0B-AB5C1642C80C}" dt="2023-09-19T11:28:15.935" v="335" actId="1076"/>
          <ac:picMkLst>
            <pc:docMk/>
            <pc:sldMk cId="4007801601" sldId="258"/>
            <ac:picMk id="7" creationId="{A49CA848-B8B0-C367-B56C-7B5E5AD3EB89}"/>
          </ac:picMkLst>
        </pc:picChg>
      </pc:sldChg>
      <pc:sldChg chg="addSp delSp modSp mod">
        <pc:chgData name="浩維 余" userId="dfd341ea1e1bfe94" providerId="LiveId" clId="{C767FC6E-61A4-4F0C-BE0B-AB5C1642C80C}" dt="2023-09-19T11:30:20.471" v="343" actId="1076"/>
        <pc:sldMkLst>
          <pc:docMk/>
          <pc:sldMk cId="3134923093" sldId="259"/>
        </pc:sldMkLst>
        <pc:spChg chg="del mod">
          <ac:chgData name="浩維 余" userId="dfd341ea1e1bfe94" providerId="LiveId" clId="{C767FC6E-61A4-4F0C-BE0B-AB5C1642C80C}" dt="2023-09-18T08:31:57.666" v="322" actId="478"/>
          <ac:spMkLst>
            <pc:docMk/>
            <pc:sldMk cId="3134923093" sldId="259"/>
            <ac:spMk id="2" creationId="{E2D15722-FD96-34E4-D1AA-9AA3C85FC143}"/>
          </ac:spMkLst>
        </pc:spChg>
        <pc:spChg chg="add del mod">
          <ac:chgData name="浩維 余" userId="dfd341ea1e1bfe94" providerId="LiveId" clId="{C767FC6E-61A4-4F0C-BE0B-AB5C1642C80C}" dt="2023-09-19T11:29:44.873" v="337" actId="931"/>
          <ac:spMkLst>
            <pc:docMk/>
            <pc:sldMk cId="3134923093" sldId="259"/>
            <ac:spMk id="3" creationId="{6347E354-C620-98B7-4DEF-4FB1894BCDA5}"/>
          </ac:spMkLst>
        </pc:spChg>
        <pc:spChg chg="add del mod">
          <ac:chgData name="浩維 余" userId="dfd341ea1e1bfe94" providerId="LiveId" clId="{C767FC6E-61A4-4F0C-BE0B-AB5C1642C80C}" dt="2023-09-19T11:30:15.459" v="342" actId="931"/>
          <ac:spMkLst>
            <pc:docMk/>
            <pc:sldMk cId="3134923093" sldId="259"/>
            <ac:spMk id="8" creationId="{56A830AA-C295-781F-1047-CFF79A2882F5}"/>
          </ac:spMkLst>
        </pc:spChg>
        <pc:picChg chg="del mod">
          <ac:chgData name="浩維 余" userId="dfd341ea1e1bfe94" providerId="LiveId" clId="{C767FC6E-61A4-4F0C-BE0B-AB5C1642C80C}" dt="2023-09-19T11:29:27.685" v="336" actId="478"/>
          <ac:picMkLst>
            <pc:docMk/>
            <pc:sldMk cId="3134923093" sldId="259"/>
            <ac:picMk id="5" creationId="{4D59A74F-84FB-FDB9-1870-09B18936ABC2}"/>
          </ac:picMkLst>
        </pc:picChg>
        <pc:picChg chg="add del mod">
          <ac:chgData name="浩維 余" userId="dfd341ea1e1bfe94" providerId="LiveId" clId="{C767FC6E-61A4-4F0C-BE0B-AB5C1642C80C}" dt="2023-09-19T11:30:05.012" v="341" actId="478"/>
          <ac:picMkLst>
            <pc:docMk/>
            <pc:sldMk cId="3134923093" sldId="259"/>
            <ac:picMk id="6" creationId="{1847D9A3-F8DB-72B6-20DE-5588BCF8F74E}"/>
          </ac:picMkLst>
        </pc:picChg>
        <pc:picChg chg="add mod">
          <ac:chgData name="浩維 余" userId="dfd341ea1e1bfe94" providerId="LiveId" clId="{C767FC6E-61A4-4F0C-BE0B-AB5C1642C80C}" dt="2023-09-19T11:30:20.471" v="343" actId="1076"/>
          <ac:picMkLst>
            <pc:docMk/>
            <pc:sldMk cId="3134923093" sldId="259"/>
            <ac:picMk id="10" creationId="{41E89954-C4C4-B4F2-6458-897257BFDD0B}"/>
          </ac:picMkLst>
        </pc:picChg>
      </pc:sldChg>
      <pc:sldChg chg="addSp delSp modSp mod">
        <pc:chgData name="浩維 余" userId="dfd341ea1e1bfe94" providerId="LiveId" clId="{C767FC6E-61A4-4F0C-BE0B-AB5C1642C80C}" dt="2023-09-19T11:30:26.263" v="345" actId="478"/>
        <pc:sldMkLst>
          <pc:docMk/>
          <pc:sldMk cId="1991880455" sldId="260"/>
        </pc:sldMkLst>
        <pc:spChg chg="mod">
          <ac:chgData name="浩維 余" userId="dfd341ea1e1bfe94" providerId="LiveId" clId="{C767FC6E-61A4-4F0C-BE0B-AB5C1642C80C}" dt="2023-09-18T08:28:35.718" v="315" actId="108"/>
          <ac:spMkLst>
            <pc:docMk/>
            <pc:sldMk cId="1991880455" sldId="260"/>
            <ac:spMk id="2" creationId="{E6E9ABC3-B386-C41B-5FD5-D92650614D10}"/>
          </ac:spMkLst>
        </pc:spChg>
        <pc:spChg chg="add del mod">
          <ac:chgData name="浩維 余" userId="dfd341ea1e1bfe94" providerId="LiveId" clId="{C767FC6E-61A4-4F0C-BE0B-AB5C1642C80C}" dt="2023-09-19T11:30:26.263" v="345" actId="478"/>
          <ac:spMkLst>
            <pc:docMk/>
            <pc:sldMk cId="1991880455" sldId="260"/>
            <ac:spMk id="4" creationId="{95D72D92-4235-4F53-3978-D72B1D583DF9}"/>
          </ac:spMkLst>
        </pc:spChg>
        <pc:picChg chg="del mod">
          <ac:chgData name="浩維 余" userId="dfd341ea1e1bfe94" providerId="LiveId" clId="{C767FC6E-61A4-4F0C-BE0B-AB5C1642C80C}" dt="2023-09-19T11:29:59.610" v="338" actId="478"/>
          <ac:picMkLst>
            <pc:docMk/>
            <pc:sldMk cId="1991880455" sldId="260"/>
            <ac:picMk id="5" creationId="{7501A1DA-E16C-CB80-CA97-E607AAF2F943}"/>
          </ac:picMkLst>
        </pc:picChg>
        <pc:picChg chg="add mod">
          <ac:chgData name="浩維 余" userId="dfd341ea1e1bfe94" providerId="LiveId" clId="{C767FC6E-61A4-4F0C-BE0B-AB5C1642C80C}" dt="2023-09-19T11:30:02.027" v="340" actId="1076"/>
          <ac:picMkLst>
            <pc:docMk/>
            <pc:sldMk cId="1991880455" sldId="260"/>
            <ac:picMk id="6" creationId="{4386DAEF-4F1D-8F82-3ABB-5C407B188D4A}"/>
          </ac:picMkLst>
        </pc:picChg>
      </pc:sldChg>
      <pc:sldChg chg="addSp delSp modSp mod">
        <pc:chgData name="浩維 余" userId="dfd341ea1e1bfe94" providerId="LiveId" clId="{C767FC6E-61A4-4F0C-BE0B-AB5C1642C80C}" dt="2023-09-19T11:31:16.717" v="348" actId="1076"/>
        <pc:sldMkLst>
          <pc:docMk/>
          <pc:sldMk cId="1655039289" sldId="261"/>
        </pc:sldMkLst>
        <pc:spChg chg="mod">
          <ac:chgData name="浩維 余" userId="dfd341ea1e1bfe94" providerId="LiveId" clId="{C767FC6E-61A4-4F0C-BE0B-AB5C1642C80C}" dt="2023-09-18T08:28:40.080" v="316" actId="108"/>
          <ac:spMkLst>
            <pc:docMk/>
            <pc:sldMk cId="1655039289" sldId="261"/>
            <ac:spMk id="2" creationId="{6A31E41A-305C-8C51-44EA-096970F0DD09}"/>
          </ac:spMkLst>
        </pc:spChg>
        <pc:spChg chg="add del mod">
          <ac:chgData name="浩維 余" userId="dfd341ea1e1bfe94" providerId="LiveId" clId="{C767FC6E-61A4-4F0C-BE0B-AB5C1642C80C}" dt="2023-09-19T11:31:12.236" v="347" actId="931"/>
          <ac:spMkLst>
            <pc:docMk/>
            <pc:sldMk cId="1655039289" sldId="261"/>
            <ac:spMk id="4" creationId="{C3E191A3-EB6A-94C9-5B79-06D9B2C405BD}"/>
          </ac:spMkLst>
        </pc:spChg>
        <pc:picChg chg="del mod">
          <ac:chgData name="浩維 余" userId="dfd341ea1e1bfe94" providerId="LiveId" clId="{C767FC6E-61A4-4F0C-BE0B-AB5C1642C80C}" dt="2023-09-19T11:30:58.867" v="346" actId="478"/>
          <ac:picMkLst>
            <pc:docMk/>
            <pc:sldMk cId="1655039289" sldId="261"/>
            <ac:picMk id="5" creationId="{D648F503-EC93-2D91-A673-236C8EBC7A5B}"/>
          </ac:picMkLst>
        </pc:picChg>
        <pc:picChg chg="add mod">
          <ac:chgData name="浩維 余" userId="dfd341ea1e1bfe94" providerId="LiveId" clId="{C767FC6E-61A4-4F0C-BE0B-AB5C1642C80C}" dt="2023-09-19T11:31:16.717" v="348" actId="1076"/>
          <ac:picMkLst>
            <pc:docMk/>
            <pc:sldMk cId="1655039289" sldId="261"/>
            <ac:picMk id="7" creationId="{01D3942D-3325-74C3-1CB6-54C6578C58ED}"/>
          </ac:picMkLst>
        </pc:picChg>
      </pc:sldChg>
      <pc:sldChg chg="addSp delSp modSp mod">
        <pc:chgData name="浩維 余" userId="dfd341ea1e1bfe94" providerId="LiveId" clId="{C767FC6E-61A4-4F0C-BE0B-AB5C1642C80C}" dt="2023-09-19T11:31:57.549" v="353" actId="1076"/>
        <pc:sldMkLst>
          <pc:docMk/>
          <pc:sldMk cId="2933111227" sldId="262"/>
        </pc:sldMkLst>
        <pc:spChg chg="del mod">
          <ac:chgData name="浩維 余" userId="dfd341ea1e1bfe94" providerId="LiveId" clId="{C767FC6E-61A4-4F0C-BE0B-AB5C1642C80C}" dt="2023-09-18T08:32:04.710" v="324" actId="478"/>
          <ac:spMkLst>
            <pc:docMk/>
            <pc:sldMk cId="2933111227" sldId="262"/>
            <ac:spMk id="2" creationId="{34F6263A-12E4-1D0C-39E1-8EAC8E60CD76}"/>
          </ac:spMkLst>
        </pc:spChg>
        <pc:spChg chg="add del mod">
          <ac:chgData name="浩維 余" userId="dfd341ea1e1bfe94" providerId="LiveId" clId="{C767FC6E-61A4-4F0C-BE0B-AB5C1642C80C}" dt="2023-09-19T11:31:30.268" v="350" actId="931"/>
          <ac:spMkLst>
            <pc:docMk/>
            <pc:sldMk cId="2933111227" sldId="262"/>
            <ac:spMk id="3" creationId="{9D365C40-D6F7-A577-4D6B-F73F4A7DAA1B}"/>
          </ac:spMkLst>
        </pc:spChg>
        <pc:spChg chg="add del mod">
          <ac:chgData name="浩維 余" userId="dfd341ea1e1bfe94" providerId="LiveId" clId="{C767FC6E-61A4-4F0C-BE0B-AB5C1642C80C}" dt="2023-09-19T11:31:50.811" v="352" actId="931"/>
          <ac:spMkLst>
            <pc:docMk/>
            <pc:sldMk cId="2933111227" sldId="262"/>
            <ac:spMk id="8" creationId="{F930924A-29B1-09D3-A6FE-F58A1AB8C5FD}"/>
          </ac:spMkLst>
        </pc:spChg>
        <pc:picChg chg="del mod">
          <ac:chgData name="浩維 余" userId="dfd341ea1e1bfe94" providerId="LiveId" clId="{C767FC6E-61A4-4F0C-BE0B-AB5C1642C80C}" dt="2023-09-19T11:31:18.606" v="349" actId="478"/>
          <ac:picMkLst>
            <pc:docMk/>
            <pc:sldMk cId="2933111227" sldId="262"/>
            <ac:picMk id="5" creationId="{2BE48EB0-3004-194B-5017-72166D168E70}"/>
          </ac:picMkLst>
        </pc:picChg>
        <pc:picChg chg="add del mod">
          <ac:chgData name="浩維 余" userId="dfd341ea1e1bfe94" providerId="LiveId" clId="{C767FC6E-61A4-4F0C-BE0B-AB5C1642C80C}" dt="2023-09-19T11:31:33.063" v="351" actId="478"/>
          <ac:picMkLst>
            <pc:docMk/>
            <pc:sldMk cId="2933111227" sldId="262"/>
            <ac:picMk id="6" creationId="{A401A02B-71EC-2400-4677-C2D374C25178}"/>
          </ac:picMkLst>
        </pc:picChg>
        <pc:picChg chg="add mod">
          <ac:chgData name="浩維 余" userId="dfd341ea1e1bfe94" providerId="LiveId" clId="{C767FC6E-61A4-4F0C-BE0B-AB5C1642C80C}" dt="2023-09-19T11:31:57.549" v="353" actId="1076"/>
          <ac:picMkLst>
            <pc:docMk/>
            <pc:sldMk cId="2933111227" sldId="262"/>
            <ac:picMk id="10" creationId="{C030402D-D96B-88F7-7DD9-6C3E47261EAE}"/>
          </ac:picMkLst>
        </pc:picChg>
      </pc:sldChg>
      <pc:sldChg chg="addSp delSp modSp mod">
        <pc:chgData name="浩維 余" userId="dfd341ea1e1bfe94" providerId="LiveId" clId="{C767FC6E-61A4-4F0C-BE0B-AB5C1642C80C}" dt="2023-09-19T11:32:29.350" v="356" actId="1076"/>
        <pc:sldMkLst>
          <pc:docMk/>
          <pc:sldMk cId="3352394771" sldId="263"/>
        </pc:sldMkLst>
        <pc:spChg chg="del mod">
          <ac:chgData name="浩維 余" userId="dfd341ea1e1bfe94" providerId="LiveId" clId="{C767FC6E-61A4-4F0C-BE0B-AB5C1642C80C}" dt="2023-09-18T08:32:01.499" v="323" actId="478"/>
          <ac:spMkLst>
            <pc:docMk/>
            <pc:sldMk cId="3352394771" sldId="263"/>
            <ac:spMk id="2" creationId="{C22C9D6E-4D1F-5AFB-1586-DBC812553DD6}"/>
          </ac:spMkLst>
        </pc:spChg>
        <pc:spChg chg="add del mod">
          <ac:chgData name="浩維 余" userId="dfd341ea1e1bfe94" providerId="LiveId" clId="{C767FC6E-61A4-4F0C-BE0B-AB5C1642C80C}" dt="2023-09-19T11:32:27.066" v="355" actId="931"/>
          <ac:spMkLst>
            <pc:docMk/>
            <pc:sldMk cId="3352394771" sldId="263"/>
            <ac:spMk id="3" creationId="{0D6647A4-28F0-D759-F119-D377DDF4FE53}"/>
          </ac:spMkLst>
        </pc:spChg>
        <pc:picChg chg="del mod">
          <ac:chgData name="浩維 余" userId="dfd341ea1e1bfe94" providerId="LiveId" clId="{C767FC6E-61A4-4F0C-BE0B-AB5C1642C80C}" dt="2023-09-19T11:32:20.661" v="354" actId="478"/>
          <ac:picMkLst>
            <pc:docMk/>
            <pc:sldMk cId="3352394771" sldId="263"/>
            <ac:picMk id="5" creationId="{4F808F89-ABC8-C87D-2FB6-6414A73ADE8A}"/>
          </ac:picMkLst>
        </pc:picChg>
        <pc:picChg chg="add mod">
          <ac:chgData name="浩維 余" userId="dfd341ea1e1bfe94" providerId="LiveId" clId="{C767FC6E-61A4-4F0C-BE0B-AB5C1642C80C}" dt="2023-09-19T11:32:29.350" v="356" actId="1076"/>
          <ac:picMkLst>
            <pc:docMk/>
            <pc:sldMk cId="3352394771" sldId="263"/>
            <ac:picMk id="6" creationId="{8E2428FB-77C9-DC83-11AF-0D45DDD5640A}"/>
          </ac:picMkLst>
        </pc:picChg>
      </pc:sldChg>
      <pc:sldChg chg="addSp delSp modSp mod">
        <pc:chgData name="浩維 余" userId="dfd341ea1e1bfe94" providerId="LiveId" clId="{C767FC6E-61A4-4F0C-BE0B-AB5C1642C80C}" dt="2023-09-19T11:34:04.928" v="362" actId="1076"/>
        <pc:sldMkLst>
          <pc:docMk/>
          <pc:sldMk cId="2902731427" sldId="264"/>
        </pc:sldMkLst>
        <pc:spChg chg="del mod">
          <ac:chgData name="浩維 余" userId="dfd341ea1e1bfe94" providerId="LiveId" clId="{C767FC6E-61A4-4F0C-BE0B-AB5C1642C80C}" dt="2023-09-18T08:32:10.809" v="326" actId="478"/>
          <ac:spMkLst>
            <pc:docMk/>
            <pc:sldMk cId="2902731427" sldId="264"/>
            <ac:spMk id="2" creationId="{6947C718-9D7E-ECE8-F926-4FBC514A5C1F}"/>
          </ac:spMkLst>
        </pc:spChg>
        <pc:spChg chg="add del mod">
          <ac:chgData name="浩維 余" userId="dfd341ea1e1bfe94" providerId="LiveId" clId="{C767FC6E-61A4-4F0C-BE0B-AB5C1642C80C}" dt="2023-09-19T11:34:02.801" v="361" actId="931"/>
          <ac:spMkLst>
            <pc:docMk/>
            <pc:sldMk cId="2902731427" sldId="264"/>
            <ac:spMk id="3" creationId="{ACBBBA08-F3E0-3555-D9F3-9E12B5FFCCDD}"/>
          </ac:spMkLst>
        </pc:spChg>
        <pc:picChg chg="del mod">
          <ac:chgData name="浩維 余" userId="dfd341ea1e1bfe94" providerId="LiveId" clId="{C767FC6E-61A4-4F0C-BE0B-AB5C1642C80C}" dt="2023-09-19T11:33:56.566" v="360" actId="478"/>
          <ac:picMkLst>
            <pc:docMk/>
            <pc:sldMk cId="2902731427" sldId="264"/>
            <ac:picMk id="5" creationId="{F474D860-732A-E63A-B113-304BFA38E2AC}"/>
          </ac:picMkLst>
        </pc:picChg>
        <pc:picChg chg="add mod">
          <ac:chgData name="浩維 余" userId="dfd341ea1e1bfe94" providerId="LiveId" clId="{C767FC6E-61A4-4F0C-BE0B-AB5C1642C80C}" dt="2023-09-19T11:34:04.928" v="362" actId="1076"/>
          <ac:picMkLst>
            <pc:docMk/>
            <pc:sldMk cId="2902731427" sldId="264"/>
            <ac:picMk id="6" creationId="{F32132CE-2468-FFB0-324F-C4C089396556}"/>
          </ac:picMkLst>
        </pc:picChg>
      </pc:sldChg>
      <pc:sldChg chg="addSp delSp modSp mod">
        <pc:chgData name="浩維 余" userId="dfd341ea1e1bfe94" providerId="LiveId" clId="{C767FC6E-61A4-4F0C-BE0B-AB5C1642C80C}" dt="2023-09-19T11:32:42.389" v="359" actId="1076"/>
        <pc:sldMkLst>
          <pc:docMk/>
          <pc:sldMk cId="436037989" sldId="266"/>
        </pc:sldMkLst>
        <pc:spChg chg="del mod">
          <ac:chgData name="浩維 余" userId="dfd341ea1e1bfe94" providerId="LiveId" clId="{C767FC6E-61A4-4F0C-BE0B-AB5C1642C80C}" dt="2023-09-18T08:32:07.151" v="325" actId="478"/>
          <ac:spMkLst>
            <pc:docMk/>
            <pc:sldMk cId="436037989" sldId="266"/>
            <ac:spMk id="2" creationId="{9BFE0374-6EA8-8B09-C5CC-74CBB613B010}"/>
          </ac:spMkLst>
        </pc:spChg>
        <pc:spChg chg="add del mod">
          <ac:chgData name="浩維 余" userId="dfd341ea1e1bfe94" providerId="LiveId" clId="{C767FC6E-61A4-4F0C-BE0B-AB5C1642C80C}" dt="2023-09-19T11:32:40.312" v="358" actId="931"/>
          <ac:spMkLst>
            <pc:docMk/>
            <pc:sldMk cId="436037989" sldId="266"/>
            <ac:spMk id="3" creationId="{3086DC47-EB72-01DB-E62B-48EE968A4FFE}"/>
          </ac:spMkLst>
        </pc:spChg>
        <pc:picChg chg="del mod">
          <ac:chgData name="浩維 余" userId="dfd341ea1e1bfe94" providerId="LiveId" clId="{C767FC6E-61A4-4F0C-BE0B-AB5C1642C80C}" dt="2023-09-19T11:32:33.141" v="357" actId="478"/>
          <ac:picMkLst>
            <pc:docMk/>
            <pc:sldMk cId="436037989" sldId="266"/>
            <ac:picMk id="5" creationId="{CBDB96AA-6AB8-B75E-C38C-19B508A69F9B}"/>
          </ac:picMkLst>
        </pc:picChg>
        <pc:picChg chg="add mod">
          <ac:chgData name="浩維 余" userId="dfd341ea1e1bfe94" providerId="LiveId" clId="{C767FC6E-61A4-4F0C-BE0B-AB5C1642C80C}" dt="2023-09-19T11:32:42.389" v="359" actId="1076"/>
          <ac:picMkLst>
            <pc:docMk/>
            <pc:sldMk cId="436037989" sldId="266"/>
            <ac:picMk id="6" creationId="{89868341-7BE4-89F7-D54D-7025D2F9A351}"/>
          </ac:picMkLst>
        </pc:picChg>
      </pc:sldChg>
      <pc:sldChg chg="addSp delSp modSp mod">
        <pc:chgData name="浩維 余" userId="dfd341ea1e1bfe94" providerId="LiveId" clId="{C767FC6E-61A4-4F0C-BE0B-AB5C1642C80C}" dt="2023-09-19T11:34:16.458" v="365" actId="1076"/>
        <pc:sldMkLst>
          <pc:docMk/>
          <pc:sldMk cId="2572359058" sldId="267"/>
        </pc:sldMkLst>
        <pc:spChg chg="mod">
          <ac:chgData name="浩維 余" userId="dfd341ea1e1bfe94" providerId="LiveId" clId="{C767FC6E-61A4-4F0C-BE0B-AB5C1642C80C}" dt="2023-09-18T08:28:44.461" v="317" actId="108"/>
          <ac:spMkLst>
            <pc:docMk/>
            <pc:sldMk cId="2572359058" sldId="267"/>
            <ac:spMk id="2" creationId="{4FDA4282-05B3-7C93-03CB-8AC9F2693698}"/>
          </ac:spMkLst>
        </pc:spChg>
        <pc:spChg chg="add del mod">
          <ac:chgData name="浩維 余" userId="dfd341ea1e1bfe94" providerId="LiveId" clId="{C767FC6E-61A4-4F0C-BE0B-AB5C1642C80C}" dt="2023-09-19T11:34:13.378" v="364" actId="931"/>
          <ac:spMkLst>
            <pc:docMk/>
            <pc:sldMk cId="2572359058" sldId="267"/>
            <ac:spMk id="4" creationId="{693E825B-212B-0AA2-F357-E5DD96B6031B}"/>
          </ac:spMkLst>
        </pc:spChg>
        <pc:picChg chg="del mod">
          <ac:chgData name="浩維 余" userId="dfd341ea1e1bfe94" providerId="LiveId" clId="{C767FC6E-61A4-4F0C-BE0B-AB5C1642C80C}" dt="2023-09-19T11:34:07.499" v="363" actId="478"/>
          <ac:picMkLst>
            <pc:docMk/>
            <pc:sldMk cId="2572359058" sldId="267"/>
            <ac:picMk id="5" creationId="{A062E450-AB6A-15D6-C284-76D5763777F1}"/>
          </ac:picMkLst>
        </pc:picChg>
        <pc:picChg chg="add mod">
          <ac:chgData name="浩維 余" userId="dfd341ea1e1bfe94" providerId="LiveId" clId="{C767FC6E-61A4-4F0C-BE0B-AB5C1642C80C}" dt="2023-09-19T11:34:16.458" v="365" actId="1076"/>
          <ac:picMkLst>
            <pc:docMk/>
            <pc:sldMk cId="2572359058" sldId="267"/>
            <ac:picMk id="7" creationId="{7C41654B-68F4-EC08-7AF5-BB99DD606B0E}"/>
          </ac:picMkLst>
        </pc:picChg>
      </pc:sldChg>
      <pc:sldChg chg="addSp delSp modSp mod">
        <pc:chgData name="浩維 余" userId="dfd341ea1e1bfe94" providerId="LiveId" clId="{C767FC6E-61A4-4F0C-BE0B-AB5C1642C80C}" dt="2023-09-19T11:34:44.565" v="368" actId="1076"/>
        <pc:sldMkLst>
          <pc:docMk/>
          <pc:sldMk cId="2464317616" sldId="268"/>
        </pc:sldMkLst>
        <pc:spChg chg="mod">
          <ac:chgData name="浩維 余" userId="dfd341ea1e1bfe94" providerId="LiveId" clId="{C767FC6E-61A4-4F0C-BE0B-AB5C1642C80C}" dt="2023-09-18T08:28:47.628" v="318" actId="108"/>
          <ac:spMkLst>
            <pc:docMk/>
            <pc:sldMk cId="2464317616" sldId="268"/>
            <ac:spMk id="2" creationId="{504F6110-6DDD-E948-0C6C-E462FCF06494}"/>
          </ac:spMkLst>
        </pc:spChg>
        <pc:spChg chg="add del mod">
          <ac:chgData name="浩維 余" userId="dfd341ea1e1bfe94" providerId="LiveId" clId="{C767FC6E-61A4-4F0C-BE0B-AB5C1642C80C}" dt="2023-09-19T11:34:43.010" v="367" actId="931"/>
          <ac:spMkLst>
            <pc:docMk/>
            <pc:sldMk cId="2464317616" sldId="268"/>
            <ac:spMk id="4" creationId="{EA2A25F2-99EE-C9E3-A70A-4DCF9597A6C5}"/>
          </ac:spMkLst>
        </pc:spChg>
        <pc:picChg chg="del mod">
          <ac:chgData name="浩維 余" userId="dfd341ea1e1bfe94" providerId="LiveId" clId="{C767FC6E-61A4-4F0C-BE0B-AB5C1642C80C}" dt="2023-09-19T11:34:37.042" v="366" actId="478"/>
          <ac:picMkLst>
            <pc:docMk/>
            <pc:sldMk cId="2464317616" sldId="268"/>
            <ac:picMk id="5" creationId="{90B85EC9-6FF4-4A6F-D9C4-5E5D053CF109}"/>
          </ac:picMkLst>
        </pc:picChg>
        <pc:picChg chg="add mod">
          <ac:chgData name="浩維 余" userId="dfd341ea1e1bfe94" providerId="LiveId" clId="{C767FC6E-61A4-4F0C-BE0B-AB5C1642C80C}" dt="2023-09-19T11:34:44.565" v="368" actId="1076"/>
          <ac:picMkLst>
            <pc:docMk/>
            <pc:sldMk cId="2464317616" sldId="268"/>
            <ac:picMk id="7" creationId="{34BACF39-78EF-1AAF-84B6-ED6DE2CF1C83}"/>
          </ac:picMkLst>
        </pc:picChg>
      </pc:sldChg>
      <pc:sldChg chg="addSp delSp modSp mod">
        <pc:chgData name="浩維 余" userId="dfd341ea1e1bfe94" providerId="LiveId" clId="{C767FC6E-61A4-4F0C-BE0B-AB5C1642C80C}" dt="2023-09-19T11:43:07.267" v="372" actId="1076"/>
        <pc:sldMkLst>
          <pc:docMk/>
          <pc:sldMk cId="2252391890" sldId="269"/>
        </pc:sldMkLst>
        <pc:spChg chg="mod">
          <ac:chgData name="浩維 余" userId="dfd341ea1e1bfe94" providerId="LiveId" clId="{C767FC6E-61A4-4F0C-BE0B-AB5C1642C80C}" dt="2023-09-18T08:29:00.641" v="320" actId="122"/>
          <ac:spMkLst>
            <pc:docMk/>
            <pc:sldMk cId="2252391890" sldId="269"/>
            <ac:spMk id="2" creationId="{A61FEC68-776B-A006-91FC-F021A0EA513A}"/>
          </ac:spMkLst>
        </pc:spChg>
        <pc:spChg chg="add del mod">
          <ac:chgData name="浩維 余" userId="dfd341ea1e1bfe94" providerId="LiveId" clId="{C767FC6E-61A4-4F0C-BE0B-AB5C1642C80C}" dt="2023-09-19T11:43:05.667" v="371" actId="931"/>
          <ac:spMkLst>
            <pc:docMk/>
            <pc:sldMk cId="2252391890" sldId="269"/>
            <ac:spMk id="4" creationId="{CE7498A5-D626-BCBB-ECA7-5F0DA1730735}"/>
          </ac:spMkLst>
        </pc:spChg>
        <pc:picChg chg="del mod">
          <ac:chgData name="浩維 余" userId="dfd341ea1e1bfe94" providerId="LiveId" clId="{C767FC6E-61A4-4F0C-BE0B-AB5C1642C80C}" dt="2023-09-19T11:34:57.900" v="369" actId="478"/>
          <ac:picMkLst>
            <pc:docMk/>
            <pc:sldMk cId="2252391890" sldId="269"/>
            <ac:picMk id="5" creationId="{0CE2CDA7-4861-20E9-8481-738D7C8234E8}"/>
          </ac:picMkLst>
        </pc:picChg>
        <pc:picChg chg="add mod">
          <ac:chgData name="浩維 余" userId="dfd341ea1e1bfe94" providerId="LiveId" clId="{C767FC6E-61A4-4F0C-BE0B-AB5C1642C80C}" dt="2023-09-19T11:43:07.267" v="372" actId="1076"/>
          <ac:picMkLst>
            <pc:docMk/>
            <pc:sldMk cId="2252391890" sldId="269"/>
            <ac:picMk id="7" creationId="{33F12266-88C1-166A-D53F-23434F36AA7A}"/>
          </ac:picMkLst>
        </pc:picChg>
      </pc:sldChg>
      <pc:sldChg chg="addSp delSp modSp mod">
        <pc:chgData name="浩維 余" userId="dfd341ea1e1bfe94" providerId="LiveId" clId="{C767FC6E-61A4-4F0C-BE0B-AB5C1642C80C}" dt="2023-09-19T11:44:59.067" v="374" actId="1076"/>
        <pc:sldMkLst>
          <pc:docMk/>
          <pc:sldMk cId="2485351349" sldId="270"/>
        </pc:sldMkLst>
        <pc:spChg chg="mod">
          <ac:chgData name="浩維 余" userId="dfd341ea1e1bfe94" providerId="LiveId" clId="{C767FC6E-61A4-4F0C-BE0B-AB5C1642C80C}" dt="2023-09-18T08:29:05.560" v="321" actId="108"/>
          <ac:spMkLst>
            <pc:docMk/>
            <pc:sldMk cId="2485351349" sldId="270"/>
            <ac:spMk id="2" creationId="{C23831B0-E8BB-CBC0-F3A7-E937691DDB55}"/>
          </ac:spMkLst>
        </pc:spChg>
        <pc:spChg chg="add del mod">
          <ac:chgData name="浩維 余" userId="dfd341ea1e1bfe94" providerId="LiveId" clId="{C767FC6E-61A4-4F0C-BE0B-AB5C1642C80C}" dt="2023-09-19T11:44:57.685" v="373" actId="931"/>
          <ac:spMkLst>
            <pc:docMk/>
            <pc:sldMk cId="2485351349" sldId="270"/>
            <ac:spMk id="4" creationId="{F4D938EC-3A9E-B97B-79C1-8E8FBD67726F}"/>
          </ac:spMkLst>
        </pc:spChg>
        <pc:picChg chg="del mod">
          <ac:chgData name="浩維 余" userId="dfd341ea1e1bfe94" providerId="LiveId" clId="{C767FC6E-61A4-4F0C-BE0B-AB5C1642C80C}" dt="2023-09-19T11:34:59.408" v="370" actId="478"/>
          <ac:picMkLst>
            <pc:docMk/>
            <pc:sldMk cId="2485351349" sldId="270"/>
            <ac:picMk id="5" creationId="{39A67F3E-6E0D-9FD8-1DB7-D7B2DA4116D1}"/>
          </ac:picMkLst>
        </pc:picChg>
        <pc:picChg chg="add mod">
          <ac:chgData name="浩維 余" userId="dfd341ea1e1bfe94" providerId="LiveId" clId="{C767FC6E-61A4-4F0C-BE0B-AB5C1642C80C}" dt="2023-09-19T11:44:59.067" v="374" actId="1076"/>
          <ac:picMkLst>
            <pc:docMk/>
            <pc:sldMk cId="2485351349" sldId="270"/>
            <ac:picMk id="7" creationId="{F3A9210D-EC8E-AE05-5470-B173A74149C0}"/>
          </ac:picMkLst>
        </pc:picChg>
      </pc:sldChg>
      <pc:sldChg chg="del">
        <pc:chgData name="浩維 余" userId="dfd341ea1e1bfe94" providerId="LiveId" clId="{C767FC6E-61A4-4F0C-BE0B-AB5C1642C80C}" dt="2023-09-18T08:18:25.751" v="0" actId="47"/>
        <pc:sldMkLst>
          <pc:docMk/>
          <pc:sldMk cId="827233415" sldId="271"/>
        </pc:sldMkLst>
      </pc:sldChg>
      <pc:sldChg chg="delSp modSp new mod ord">
        <pc:chgData name="浩維 余" userId="dfd341ea1e1bfe94" providerId="LiveId" clId="{C767FC6E-61A4-4F0C-BE0B-AB5C1642C80C}" dt="2023-09-18T08:21:59.611" v="122" actId="255"/>
        <pc:sldMkLst>
          <pc:docMk/>
          <pc:sldMk cId="1912760600" sldId="271"/>
        </pc:sldMkLst>
        <pc:spChg chg="mod">
          <ac:chgData name="浩維 余" userId="dfd341ea1e1bfe94" providerId="LiveId" clId="{C767FC6E-61A4-4F0C-BE0B-AB5C1642C80C}" dt="2023-09-18T08:21:59.611" v="122" actId="255"/>
          <ac:spMkLst>
            <pc:docMk/>
            <pc:sldMk cId="1912760600" sldId="271"/>
            <ac:spMk id="2" creationId="{2CC64BAE-E291-D74F-5DDB-9EE79D672B09}"/>
          </ac:spMkLst>
        </pc:spChg>
        <pc:spChg chg="del mod">
          <ac:chgData name="浩維 余" userId="dfd341ea1e1bfe94" providerId="LiveId" clId="{C767FC6E-61A4-4F0C-BE0B-AB5C1642C80C}" dt="2023-09-18T08:18:51.417" v="8" actId="478"/>
          <ac:spMkLst>
            <pc:docMk/>
            <pc:sldMk cId="1912760600" sldId="271"/>
            <ac:spMk id="3" creationId="{EB391143-1B01-7E16-9083-A42DE1EE567F}"/>
          </ac:spMkLst>
        </pc:spChg>
      </pc:sldChg>
      <pc:sldChg chg="addSp delSp modSp new mod">
        <pc:chgData name="浩維 余" userId="dfd341ea1e1bfe94" providerId="LiveId" clId="{C767FC6E-61A4-4F0C-BE0B-AB5C1642C80C}" dt="2023-09-19T11:27:43.388" v="329" actId="1076"/>
        <pc:sldMkLst>
          <pc:docMk/>
          <pc:sldMk cId="2331749957" sldId="272"/>
        </pc:sldMkLst>
        <pc:spChg chg="mod">
          <ac:chgData name="浩維 余" userId="dfd341ea1e1bfe94" providerId="LiveId" clId="{C767FC6E-61A4-4F0C-BE0B-AB5C1642C80C}" dt="2023-09-18T08:27:57.161" v="294" actId="122"/>
          <ac:spMkLst>
            <pc:docMk/>
            <pc:sldMk cId="2331749957" sldId="272"/>
            <ac:spMk id="2" creationId="{C11F5615-7332-7709-9E30-A4EECFC2EB04}"/>
          </ac:spMkLst>
        </pc:spChg>
        <pc:spChg chg="del">
          <ac:chgData name="浩維 余" userId="dfd341ea1e1bfe94" providerId="LiveId" clId="{C767FC6E-61A4-4F0C-BE0B-AB5C1642C80C}" dt="2023-09-18T08:23:29.536" v="128" actId="478"/>
          <ac:spMkLst>
            <pc:docMk/>
            <pc:sldMk cId="2331749957" sldId="272"/>
            <ac:spMk id="3" creationId="{44A84AD9-FAB7-E504-E209-B05E96A96BBE}"/>
          </ac:spMkLst>
        </pc:spChg>
        <pc:picChg chg="add del mod">
          <ac:chgData name="浩維 余" userId="dfd341ea1e1bfe94" providerId="LiveId" clId="{C767FC6E-61A4-4F0C-BE0B-AB5C1642C80C}" dt="2023-09-19T11:27:13.524" v="327" actId="478"/>
          <ac:picMkLst>
            <pc:docMk/>
            <pc:sldMk cId="2331749957" sldId="272"/>
            <ac:picMk id="4" creationId="{3E44EAE7-BE43-B99B-7D1E-A0FC29AF95AD}"/>
          </ac:picMkLst>
        </pc:picChg>
        <pc:picChg chg="add mod">
          <ac:chgData name="浩維 余" userId="dfd341ea1e1bfe94" providerId="LiveId" clId="{C767FC6E-61A4-4F0C-BE0B-AB5C1642C80C}" dt="2023-09-19T11:27:43.388" v="329" actId="1076"/>
          <ac:picMkLst>
            <pc:docMk/>
            <pc:sldMk cId="2331749957" sldId="272"/>
            <ac:picMk id="5" creationId="{A544872C-30A3-327B-323E-711CA51420E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F7C455-0411-BFA2-E566-D83CBF93AE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3B1DB59-2D29-8A5F-7A2C-DF5A25EACD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A284FC0-F08A-7EFF-D3C1-499B19FA8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4BDF49A-7C09-E629-4D12-B63B9322C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589FB83-BECC-647D-A28C-2D1F1418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1072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AD7719-91B6-486A-49F7-C821C9D12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3193407-22F1-CFAF-1B64-E408C6EA0C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8E837B-76E1-6923-E457-D5D62AB1D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5B1E722-AD80-F6DB-1AAA-5D4CFF164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7EE62D0-0594-52BA-8872-B5E774BC9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6134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294108B-002D-AF6F-F014-0CFCF18D7B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D46B982-F338-77C8-C535-12175EF4CC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796F01-4EAA-DB55-3620-DACAF5AB8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5D5A856-FCCF-2C99-3C4D-6AF23BCAA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14EDE46-4F5E-B138-9D38-C7967936A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1590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F55180-52E9-2428-8301-239147B0F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38D762-4A73-80FB-4EF5-09535523A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314738A-4A13-09D0-C5F4-8FCBAB841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F38E9C2-A819-1B16-66EC-361BBACF0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A7B4324-8186-A351-D8C6-0D1154654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895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EBC158-DF40-9BEF-E24B-091DE052B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5F98E2B-75B0-77A4-943F-324C36517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2979E3F-4150-9214-A88B-06D79EE3B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E50A49-F9F7-F7D4-5C46-1AE05976F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797A1A-8564-8022-2955-0B1A583A3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8791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E21260-80F8-FB74-B83A-BAFDFB516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6890CB-67FD-01E3-E5A0-3AF8BA1E5B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E57B03A-928D-B59C-8346-A843CD0CA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05B2D0B-1B30-40D6-A6D9-C47B4197C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586B26E-2FBC-DAD3-7136-FC576E25C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1F48536-1243-E4CE-1D01-3A2B83853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6523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107DA4-B8BB-2F10-B0D0-A8DADA229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3BD141B-9CB1-0047-2C70-90521CE8D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88422AF-3AC8-E326-EA00-75EA34E634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2CAD6F-BC6E-A3F1-3A88-95F114D207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3B81862-D995-C610-17F7-83E0D4B24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367717F-435B-6A64-BFFB-73C7444AE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4E13D92-63EA-E35A-B8ED-67E971E75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92AA670-69D0-1269-4845-A73AAA9D6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7763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60D149-8A4A-1B4F-D6D9-E17E26E56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B722D86-04EF-2A26-F2FA-01D715C25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339BA52-11FE-6151-BCF5-62C41EAC3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255B37E-8781-A1FC-2F23-580BBFFC5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4874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CAC5E01-1C5B-E324-BF69-8547D99C1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EF5C812-4CF5-688D-1965-5C283DAB4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00D5906-E5E5-3D26-4A9C-B36AAB953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4730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F78CEF-7C91-D457-53CA-EED7E7790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071A3B-5C4F-B7B4-334A-CCC7407A1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F1CF576-664C-9296-C11B-82D0929EAF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05ACE8A-C79E-A03C-6CAA-C6704338C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85C2FF3-A13E-59A9-AD58-63FA26C3B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970708E-B329-325D-B144-3CA19E816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5298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9F9131-18FE-03E5-D896-93CA04804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D761BAE-AFBD-4BC4-314B-59AE41A1AA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3C3812B-1F9E-903D-73F2-A2A23FC11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82C9C86-6645-F707-BE89-1EB81B4E0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3E0FAEA-24DB-3976-2538-B3E37E5B8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679D2B1-0D75-D1FD-2FB0-0918AB9BA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474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604BBF8-CD81-9E00-2E27-165C2B90E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BB344FA-47B0-888C-B7DE-C7DB30307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021DBCE-5C68-76DF-476D-1D122BFCE6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FE55B-7C53-4F37-86DB-8E573A373923}" type="datetimeFigureOut">
              <a:rPr lang="zh-TW" altLang="en-US" smtClean="0"/>
              <a:t>2023/9/19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62D938-DFBE-5DA5-76A1-3B1E432A59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B781BD7-87B3-C6D7-D597-452ECAC8A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9D3C7-995B-415B-806F-3C54DF9F5B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4760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C64BAE-E291-D74F-5DDB-9EE79D672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TW" sz="5600" dirty="0"/>
              <a:t>Ubuntu </a:t>
            </a:r>
            <a:r>
              <a:rPr lang="zh-TW" altLang="en-US" sz="5600" dirty="0"/>
              <a:t>安裝步驟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sz="2200" dirty="0">
                <a:latin typeface="+mj-ea"/>
              </a:rPr>
              <a:t>智慧資安三 </a:t>
            </a:r>
            <a:r>
              <a:rPr lang="en-US" altLang="zh-TW" sz="2200" dirty="0">
                <a:latin typeface="+mj-ea"/>
              </a:rPr>
              <a:t>410580121</a:t>
            </a:r>
            <a:r>
              <a:rPr lang="zh-TW" altLang="en-US" sz="2200" dirty="0">
                <a:latin typeface="+mj-ea"/>
              </a:rPr>
              <a:t> 余浩維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2760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 descr="一張含有 文字, 螢幕擷取畫面, 軟體, 電腦 的圖片&#10;&#10;自動產生的描述">
            <a:extLst>
              <a:ext uri="{FF2B5EF4-FFF2-40B4-BE49-F238E27FC236}">
                <a16:creationId xmlns:a16="http://schemas.microsoft.com/office/drawing/2014/main" id="{89868341-7BE4-89F7-D54D-7025D2F9A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391" y="1253331"/>
            <a:ext cx="6307217" cy="4351338"/>
          </a:xfrm>
        </p:spPr>
      </p:pic>
    </p:spTree>
    <p:extLst>
      <p:ext uri="{BB962C8B-B14F-4D97-AF65-F5344CB8AC3E}">
        <p14:creationId xmlns:p14="http://schemas.microsoft.com/office/powerpoint/2010/main" val="436037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 descr="一張含有 文字, 地圖, 螢幕擷取畫面, 軟體 的圖片&#10;&#10;自動產生的描述">
            <a:extLst>
              <a:ext uri="{FF2B5EF4-FFF2-40B4-BE49-F238E27FC236}">
                <a16:creationId xmlns:a16="http://schemas.microsoft.com/office/drawing/2014/main" id="{F32132CE-2468-FFB0-324F-C4C0893965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811" y="1253331"/>
            <a:ext cx="6298377" cy="4351338"/>
          </a:xfrm>
        </p:spPr>
      </p:pic>
    </p:spTree>
    <p:extLst>
      <p:ext uri="{BB962C8B-B14F-4D97-AF65-F5344CB8AC3E}">
        <p14:creationId xmlns:p14="http://schemas.microsoft.com/office/powerpoint/2010/main" val="2902731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DA4282-05B3-7C93-03CB-8AC9F2693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000" dirty="0">
                <a:latin typeface="+mj-ea"/>
              </a:rPr>
              <a:t>建立用戶帳密</a:t>
            </a:r>
          </a:p>
        </p:txBody>
      </p:sp>
      <p:pic>
        <p:nvPicPr>
          <p:cNvPr id="7" name="內容版面配置區 6" descr="一張含有 文字, 螢幕擷取畫面, 軟體, 電腦 的圖片&#10;&#10;自動產生的描述">
            <a:extLst>
              <a:ext uri="{FF2B5EF4-FFF2-40B4-BE49-F238E27FC236}">
                <a16:creationId xmlns:a16="http://schemas.microsoft.com/office/drawing/2014/main" id="{7C41654B-68F4-EC08-7AF5-BB99DD606B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632" y="1690688"/>
            <a:ext cx="6290735" cy="4351338"/>
          </a:xfrm>
        </p:spPr>
      </p:pic>
    </p:spTree>
    <p:extLst>
      <p:ext uri="{BB962C8B-B14F-4D97-AF65-F5344CB8AC3E}">
        <p14:creationId xmlns:p14="http://schemas.microsoft.com/office/powerpoint/2010/main" val="2572359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4F6110-6DDD-E948-0C6C-E462FCF06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000" dirty="0">
                <a:latin typeface="+mj-ea"/>
              </a:rPr>
              <a:t>等待內容就緒</a:t>
            </a:r>
          </a:p>
        </p:txBody>
      </p:sp>
      <p:pic>
        <p:nvPicPr>
          <p:cNvPr id="7" name="內容版面配置區 6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34BACF39-78EF-1AAF-84B6-ED6DE2CF1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043" y="1690688"/>
            <a:ext cx="6331913" cy="4351338"/>
          </a:xfrm>
        </p:spPr>
      </p:pic>
    </p:spTree>
    <p:extLst>
      <p:ext uri="{BB962C8B-B14F-4D97-AF65-F5344CB8AC3E}">
        <p14:creationId xmlns:p14="http://schemas.microsoft.com/office/powerpoint/2010/main" val="2464317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1FEC68-776B-A006-91FC-F021A0EA5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000" dirty="0">
                <a:latin typeface="+mj-ea"/>
              </a:rPr>
              <a:t>重新啟動</a:t>
            </a:r>
          </a:p>
        </p:txBody>
      </p:sp>
      <p:pic>
        <p:nvPicPr>
          <p:cNvPr id="7" name="內容版面配置區 6" descr="一張含有 文字, 螢幕擷取畫面, 紫蘿蘭, 紫色 的圖片&#10;&#10;自動產生的描述">
            <a:extLst>
              <a:ext uri="{FF2B5EF4-FFF2-40B4-BE49-F238E27FC236}">
                <a16:creationId xmlns:a16="http://schemas.microsoft.com/office/drawing/2014/main" id="{33F12266-88C1-166A-D53F-23434F36A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974" y="1690688"/>
            <a:ext cx="6344052" cy="4351338"/>
          </a:xfrm>
        </p:spPr>
      </p:pic>
    </p:spTree>
    <p:extLst>
      <p:ext uri="{BB962C8B-B14F-4D97-AF65-F5344CB8AC3E}">
        <p14:creationId xmlns:p14="http://schemas.microsoft.com/office/powerpoint/2010/main" val="2252391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3831B0-E8BB-CBC0-F3A7-E937691DD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000" dirty="0">
                <a:latin typeface="+mj-ea"/>
              </a:rPr>
              <a:t>完成</a:t>
            </a:r>
          </a:p>
        </p:txBody>
      </p:sp>
      <p:pic>
        <p:nvPicPr>
          <p:cNvPr id="7" name="內容版面配置區 6" descr="一張含有 螢幕擷取畫面, 多媒體軟體, 文字 的圖片&#10;&#10;自動產生的描述">
            <a:extLst>
              <a:ext uri="{FF2B5EF4-FFF2-40B4-BE49-F238E27FC236}">
                <a16:creationId xmlns:a16="http://schemas.microsoft.com/office/drawing/2014/main" id="{F3A9210D-EC8E-AE05-5470-B173A74149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967" y="1690688"/>
            <a:ext cx="6300066" cy="4351338"/>
          </a:xfrm>
        </p:spPr>
      </p:pic>
    </p:spTree>
    <p:extLst>
      <p:ext uri="{BB962C8B-B14F-4D97-AF65-F5344CB8AC3E}">
        <p14:creationId xmlns:p14="http://schemas.microsoft.com/office/powerpoint/2010/main" val="2485351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1F5615-7332-7709-9E30-A4EECFC2E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000" dirty="0">
                <a:latin typeface="+mj-ea"/>
              </a:rPr>
              <a:t>建立</a:t>
            </a:r>
            <a:r>
              <a:rPr lang="en-US" altLang="zh-TW" sz="4000" dirty="0">
                <a:latin typeface="+mj-ea"/>
              </a:rPr>
              <a:t>VM</a:t>
            </a:r>
            <a:endParaRPr lang="zh-TW" altLang="en-US" sz="4000" dirty="0">
              <a:latin typeface="+mj-ea"/>
            </a:endParaRPr>
          </a:p>
        </p:txBody>
      </p:sp>
      <p:pic>
        <p:nvPicPr>
          <p:cNvPr id="5" name="圖片 4" descr="一張含有 文字, 螢幕擷取畫面, 軟體, 電腦圖示 的圖片&#10;&#10;自動產生的描述">
            <a:extLst>
              <a:ext uri="{FF2B5EF4-FFF2-40B4-BE49-F238E27FC236}">
                <a16:creationId xmlns:a16="http://schemas.microsoft.com/office/drawing/2014/main" id="{A544872C-30A3-327B-323E-711CA51420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893" y="1690688"/>
            <a:ext cx="7308213" cy="417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749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A4A34DE7-D36F-89DC-2B42-115E5C1CE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latin typeface="+mj-ea"/>
              </a:rPr>
              <a:t>變更硬體大小</a:t>
            </a:r>
          </a:p>
        </p:txBody>
      </p:sp>
      <p:pic>
        <p:nvPicPr>
          <p:cNvPr id="7" name="內容版面配置區 6" descr="一張含有 文字, 螢幕擷取畫面, 軟體, 作業系統 的圖片&#10;&#10;自動產生的描述">
            <a:extLst>
              <a:ext uri="{FF2B5EF4-FFF2-40B4-BE49-F238E27FC236}">
                <a16:creationId xmlns:a16="http://schemas.microsoft.com/office/drawing/2014/main" id="{94974701-5AD5-3A7A-4C1E-402B87879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083" y="1690688"/>
            <a:ext cx="7315834" cy="4160881"/>
          </a:xfrm>
        </p:spPr>
      </p:pic>
    </p:spTree>
    <p:extLst>
      <p:ext uri="{BB962C8B-B14F-4D97-AF65-F5344CB8AC3E}">
        <p14:creationId xmlns:p14="http://schemas.microsoft.com/office/powerpoint/2010/main" val="4143588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698523-579D-2D45-1D3E-AA9E086F5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000" dirty="0">
                <a:latin typeface="+mj-ea"/>
              </a:rPr>
              <a:t>建立虛擬硬碟</a:t>
            </a:r>
          </a:p>
        </p:txBody>
      </p:sp>
      <p:pic>
        <p:nvPicPr>
          <p:cNvPr id="7" name="內容版面配置區 6" descr="一張含有 文字, 螢幕擷取畫面, 軟體, 作業系統 的圖片&#10;&#10;自動產生的描述">
            <a:extLst>
              <a:ext uri="{FF2B5EF4-FFF2-40B4-BE49-F238E27FC236}">
                <a16:creationId xmlns:a16="http://schemas.microsoft.com/office/drawing/2014/main" id="{A49CA848-B8B0-C367-B56C-7B5E5AD3E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893" y="1690688"/>
            <a:ext cx="7308213" cy="4183743"/>
          </a:xfrm>
        </p:spPr>
      </p:pic>
    </p:spTree>
    <p:extLst>
      <p:ext uri="{BB962C8B-B14F-4D97-AF65-F5344CB8AC3E}">
        <p14:creationId xmlns:p14="http://schemas.microsoft.com/office/powerpoint/2010/main" val="4007801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內容版面配置區 9" descr="一張含有 文字, 螢幕擷取畫面, 軟體, 電腦圖示 的圖片&#10;&#10;自動產生的描述">
            <a:extLst>
              <a:ext uri="{FF2B5EF4-FFF2-40B4-BE49-F238E27FC236}">
                <a16:creationId xmlns:a16="http://schemas.microsoft.com/office/drawing/2014/main" id="{41E89954-C4C4-B4F2-6458-897257BFDD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272" y="1337128"/>
            <a:ext cx="7323455" cy="4183743"/>
          </a:xfrm>
        </p:spPr>
      </p:pic>
    </p:spTree>
    <p:extLst>
      <p:ext uri="{BB962C8B-B14F-4D97-AF65-F5344CB8AC3E}">
        <p14:creationId xmlns:p14="http://schemas.microsoft.com/office/powerpoint/2010/main" val="3134923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E9ABC3-B386-C41B-5FD5-D92650614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000" dirty="0">
                <a:latin typeface="+mj-ea"/>
              </a:rPr>
              <a:t>安裝</a:t>
            </a:r>
          </a:p>
        </p:txBody>
      </p:sp>
      <p:pic>
        <p:nvPicPr>
          <p:cNvPr id="6" name="內容版面配置區 5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4386DAEF-4F1D-8F82-3ABB-5C407B188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462" y="1825625"/>
            <a:ext cx="7331075" cy="416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880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31E41A-305C-8C51-44EA-096970F0D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4000" dirty="0">
                <a:latin typeface="+mj-ea"/>
              </a:rPr>
              <a:t>設定</a:t>
            </a:r>
          </a:p>
        </p:txBody>
      </p:sp>
      <p:pic>
        <p:nvPicPr>
          <p:cNvPr id="7" name="內容版面配置區 6" descr="一張含有 文字, 螢幕擷取畫面, 軟體, 電腦圖示 的圖片&#10;&#10;自動產生的描述">
            <a:extLst>
              <a:ext uri="{FF2B5EF4-FFF2-40B4-BE49-F238E27FC236}">
                <a16:creationId xmlns:a16="http://schemas.microsoft.com/office/drawing/2014/main" id="{01D3942D-3325-74C3-1CB6-54C6578C58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633" y="1690688"/>
            <a:ext cx="6324734" cy="4351338"/>
          </a:xfrm>
        </p:spPr>
      </p:pic>
    </p:spTree>
    <p:extLst>
      <p:ext uri="{BB962C8B-B14F-4D97-AF65-F5344CB8AC3E}">
        <p14:creationId xmlns:p14="http://schemas.microsoft.com/office/powerpoint/2010/main" val="1655039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內容版面配置區 9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C030402D-D96B-88F7-7DD9-6C3E47261E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788" y="1253331"/>
            <a:ext cx="6310424" cy="4351338"/>
          </a:xfrm>
        </p:spPr>
      </p:pic>
    </p:spTree>
    <p:extLst>
      <p:ext uri="{BB962C8B-B14F-4D97-AF65-F5344CB8AC3E}">
        <p14:creationId xmlns:p14="http://schemas.microsoft.com/office/powerpoint/2010/main" val="2933111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8E2428FB-77C9-DC83-11AF-0D45DDD564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9270" y="1253331"/>
            <a:ext cx="6293460" cy="4351338"/>
          </a:xfrm>
        </p:spPr>
      </p:pic>
    </p:spTree>
    <p:extLst>
      <p:ext uri="{BB962C8B-B14F-4D97-AF65-F5344CB8AC3E}">
        <p14:creationId xmlns:p14="http://schemas.microsoft.com/office/powerpoint/2010/main" val="3352394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33</Words>
  <Application>Microsoft Office PowerPoint</Application>
  <PresentationFormat>寬螢幕</PresentationFormat>
  <Paragraphs>10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新細明體</vt:lpstr>
      <vt:lpstr>Arial</vt:lpstr>
      <vt:lpstr>Calibri</vt:lpstr>
      <vt:lpstr>Calibri Light</vt:lpstr>
      <vt:lpstr>Office 佈景主題</vt:lpstr>
      <vt:lpstr>Ubuntu 安裝步驟  智慧資安三 410580121 余浩維</vt:lpstr>
      <vt:lpstr>建立VM</vt:lpstr>
      <vt:lpstr>變更硬體大小</vt:lpstr>
      <vt:lpstr>建立虛擬硬碟</vt:lpstr>
      <vt:lpstr>PowerPoint 簡報</vt:lpstr>
      <vt:lpstr>安裝</vt:lpstr>
      <vt:lpstr>設定</vt:lpstr>
      <vt:lpstr>PowerPoint 簡報</vt:lpstr>
      <vt:lpstr>PowerPoint 簡報</vt:lpstr>
      <vt:lpstr>PowerPoint 簡報</vt:lpstr>
      <vt:lpstr>PowerPoint 簡報</vt:lpstr>
      <vt:lpstr>建立用戶帳密</vt:lpstr>
      <vt:lpstr>等待內容就緒</vt:lpstr>
      <vt:lpstr>重新啟動</vt:lpstr>
      <vt:lpstr>完成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浩維 余</dc:creator>
  <cp:lastModifiedBy>浩維 余</cp:lastModifiedBy>
  <cp:revision>1</cp:revision>
  <dcterms:created xsi:type="dcterms:W3CDTF">2023-09-18T08:10:04Z</dcterms:created>
  <dcterms:modified xsi:type="dcterms:W3CDTF">2023-09-19T11:45:01Z</dcterms:modified>
</cp:coreProperties>
</file>

<file path=docProps/thumbnail.jpeg>
</file>